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12B9F-04CC-42D4-8807-A7F34C62DF53}" type="datetimeFigureOut">
              <a:rPr lang="es-CO" smtClean="0"/>
              <a:t>14/05/2015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1078B7-4E2D-4F49-9615-F9EF6BCF904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12B9F-04CC-42D4-8807-A7F34C62DF53}" type="datetimeFigureOut">
              <a:rPr lang="es-CO" smtClean="0"/>
              <a:t>14/05/2015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1078B7-4E2D-4F49-9615-F9EF6BCF904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12B9F-04CC-42D4-8807-A7F34C62DF53}" type="datetimeFigureOut">
              <a:rPr lang="es-CO" smtClean="0"/>
              <a:t>14/05/2015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1078B7-4E2D-4F49-9615-F9EF6BCF904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12B9F-04CC-42D4-8807-A7F34C62DF53}" type="datetimeFigureOut">
              <a:rPr lang="es-CO" smtClean="0"/>
              <a:t>14/05/2015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1078B7-4E2D-4F49-9615-F9EF6BCF904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12B9F-04CC-42D4-8807-A7F34C62DF53}" type="datetimeFigureOut">
              <a:rPr lang="es-CO" smtClean="0"/>
              <a:t>14/05/2015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1078B7-4E2D-4F49-9615-F9EF6BCF904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12B9F-04CC-42D4-8807-A7F34C62DF53}" type="datetimeFigureOut">
              <a:rPr lang="es-CO" smtClean="0"/>
              <a:t>14/05/2015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1078B7-4E2D-4F49-9615-F9EF6BCF904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12B9F-04CC-42D4-8807-A7F34C62DF53}" type="datetimeFigureOut">
              <a:rPr lang="es-CO" smtClean="0"/>
              <a:t>14/05/2015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1078B7-4E2D-4F49-9615-F9EF6BCF904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12B9F-04CC-42D4-8807-A7F34C62DF53}" type="datetimeFigureOut">
              <a:rPr lang="es-CO" smtClean="0"/>
              <a:t>14/05/2015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1078B7-4E2D-4F49-9615-F9EF6BCF904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12B9F-04CC-42D4-8807-A7F34C62DF53}" type="datetimeFigureOut">
              <a:rPr lang="es-CO" smtClean="0"/>
              <a:t>14/05/2015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1078B7-4E2D-4F49-9615-F9EF6BCF904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12B9F-04CC-42D4-8807-A7F34C62DF53}" type="datetimeFigureOut">
              <a:rPr lang="es-CO" smtClean="0"/>
              <a:t>14/05/2015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1078B7-4E2D-4F49-9615-F9EF6BCF904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12B9F-04CC-42D4-8807-A7F34C62DF53}" type="datetimeFigureOut">
              <a:rPr lang="es-CO" smtClean="0"/>
              <a:t>14/05/2015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1078B7-4E2D-4F49-9615-F9EF6BCF9044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4912B9F-04CC-42D4-8807-A7F34C62DF53}" type="datetimeFigureOut">
              <a:rPr lang="es-CO" smtClean="0"/>
              <a:t>14/05/2015</a:t>
            </a:fld>
            <a:endParaRPr lang="es-CO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1078B7-4E2D-4F49-9615-F9EF6BCF9044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828800"/>
          </a:xfrm>
        </p:spPr>
        <p:txBody>
          <a:bodyPr/>
          <a:lstStyle/>
          <a:p>
            <a:pPr algn="ctr"/>
            <a:r>
              <a:rPr lang="es-CO" dirty="0" smtClean="0"/>
              <a:t>Normas para uso de parqueaderos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Multifamiliar los duraznos</a:t>
            </a:r>
            <a:endParaRPr lang="es-CO" dirty="0"/>
          </a:p>
        </p:txBody>
      </p:sp>
      <p:pic>
        <p:nvPicPr>
          <p:cNvPr id="4" name="3 Imagen" descr="DURAZNI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4149080"/>
            <a:ext cx="1651699" cy="1931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ESTAR A PAZ Y SALVO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/>
            <a:r>
              <a:rPr lang="es-ES_tradnl" dirty="0" smtClean="0"/>
              <a:t>Para acceder al servicio de parqueaderos se debe </a:t>
            </a:r>
            <a:r>
              <a:rPr lang="es-ES_tradnl" dirty="0" smtClean="0"/>
              <a:t>estar a paz y salvo por todo concepto con las expensas de Administración</a:t>
            </a:r>
            <a:r>
              <a:rPr lang="es-ES_tradnl" dirty="0" smtClean="0"/>
              <a:t>.</a:t>
            </a:r>
          </a:p>
          <a:p>
            <a:pPr lvl="0"/>
            <a:endParaRPr lang="es-ES_tradnl" dirty="0" smtClean="0"/>
          </a:p>
          <a:p>
            <a:pPr lvl="0"/>
            <a:r>
              <a:rPr lang="es-ES_tradnl" dirty="0" smtClean="0"/>
              <a:t>Acta de asamblea general 2010</a:t>
            </a:r>
            <a:endParaRPr lang="es-CO" dirty="0" smtClean="0"/>
          </a:p>
          <a:p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O" dirty="0" smtClean="0"/>
              <a:t>Administración</a:t>
            </a:r>
          </a:p>
          <a:p>
            <a:r>
              <a:rPr lang="es-CO" dirty="0" smtClean="0"/>
              <a:t>Parqueadero</a:t>
            </a:r>
          </a:p>
          <a:p>
            <a:r>
              <a:rPr lang="es-CO" dirty="0" smtClean="0"/>
              <a:t>Multas asamblea etc.</a:t>
            </a:r>
          </a:p>
          <a:p>
            <a:pPr>
              <a:buNone/>
            </a:pPr>
            <a:endParaRPr lang="es-CO" dirty="0"/>
          </a:p>
        </p:txBody>
      </p:sp>
      <p:pic>
        <p:nvPicPr>
          <p:cNvPr id="5" name="4 Imagen" descr="paz y sal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2852936"/>
            <a:ext cx="3750528" cy="20479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MAL PARQUEADO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/>
            <a:r>
              <a:rPr lang="es-ES_tradnl" dirty="0" smtClean="0"/>
              <a:t>No se puede estacionar fuera de las líneas que demarcan el espacio o área.</a:t>
            </a:r>
            <a:endParaRPr lang="es-CO" dirty="0" smtClean="0"/>
          </a:p>
          <a:p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O" dirty="0" smtClean="0"/>
              <a:t>Ocupando dos parqueaderos</a:t>
            </a:r>
          </a:p>
          <a:p>
            <a:r>
              <a:rPr lang="es-CO" dirty="0" smtClean="0"/>
              <a:t>Fuera de la línea etc.</a:t>
            </a:r>
          </a:p>
          <a:p>
            <a:endParaRPr lang="es-CO" dirty="0"/>
          </a:p>
        </p:txBody>
      </p:sp>
      <p:pic>
        <p:nvPicPr>
          <p:cNvPr id="5" name="4 Imagen" descr="bur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2852936"/>
            <a:ext cx="2016224" cy="2016224"/>
          </a:xfrm>
          <a:prstGeom prst="rect">
            <a:avLst/>
          </a:prstGeom>
        </p:spPr>
      </p:pic>
      <p:pic>
        <p:nvPicPr>
          <p:cNvPr id="6" name="5 Imagen" descr="pisa line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2708920"/>
            <a:ext cx="2069714" cy="1550288"/>
          </a:xfrm>
          <a:prstGeom prst="rect">
            <a:avLst/>
          </a:prstGeom>
        </p:spPr>
      </p:pic>
      <p:pic>
        <p:nvPicPr>
          <p:cNvPr id="7" name="6 Imagen" descr="mal parqueado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4293096"/>
            <a:ext cx="2018822" cy="1512168"/>
          </a:xfrm>
          <a:prstGeom prst="rect">
            <a:avLst/>
          </a:prstGeom>
        </p:spPr>
      </p:pic>
      <p:pic>
        <p:nvPicPr>
          <p:cNvPr id="8" name="7 Imagen" descr="mal parquead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3140968"/>
            <a:ext cx="1672031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MANTENIMIENTO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/>
            <a:r>
              <a:rPr lang="es-ES_tradnl" dirty="0" smtClean="0"/>
              <a:t>No podrá hacerse reparaciones a los vehículos dentro de los parqueaderos, fuera de las absolutamente necesarias para retirar el vehículo y llevarlo a reparación definitiva a otro sitio.</a:t>
            </a:r>
            <a:endParaRPr lang="es-CO" dirty="0" smtClean="0"/>
          </a:p>
          <a:p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O" dirty="0" smtClean="0"/>
              <a:t>Mecánica</a:t>
            </a:r>
          </a:p>
          <a:p>
            <a:r>
              <a:rPr lang="es-CO" dirty="0" smtClean="0"/>
              <a:t>Lavado etc.</a:t>
            </a:r>
            <a:endParaRPr lang="es-CO" dirty="0"/>
          </a:p>
        </p:txBody>
      </p:sp>
      <p:pic>
        <p:nvPicPr>
          <p:cNvPr id="5" name="4 Imagen" descr="mecani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3068960"/>
            <a:ext cx="2327890" cy="2158044"/>
          </a:xfrm>
          <a:prstGeom prst="rect">
            <a:avLst/>
          </a:prstGeom>
        </p:spPr>
      </p:pic>
      <p:pic>
        <p:nvPicPr>
          <p:cNvPr id="6" name="5 Imagen" descr="lavado de vehicul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3501008"/>
            <a:ext cx="2324006" cy="1660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CERRADOS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/>
            <a:r>
              <a:rPr lang="es-ES_tradnl" dirty="0" smtClean="0"/>
              <a:t>Los propietarios deberán dejar los vehículos debida y completamente cerrados.</a:t>
            </a:r>
            <a:endParaRPr lang="es-CO" dirty="0" smtClean="0"/>
          </a:p>
          <a:p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O" dirty="0" smtClean="0"/>
              <a:t>Bien cerrado</a:t>
            </a:r>
          </a:p>
          <a:p>
            <a:r>
              <a:rPr lang="es-CO" dirty="0" smtClean="0"/>
              <a:t>No dejar las llaves</a:t>
            </a:r>
          </a:p>
          <a:p>
            <a:r>
              <a:rPr lang="es-CO" dirty="0" smtClean="0"/>
              <a:t>No olvidar pertenecías etc.</a:t>
            </a:r>
          </a:p>
        </p:txBody>
      </p:sp>
      <p:pic>
        <p:nvPicPr>
          <p:cNvPr id="5" name="4 Imagen" descr="CERRADO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29836" y="2924944"/>
            <a:ext cx="2957471" cy="1656184"/>
          </a:xfrm>
          <a:prstGeom prst="rect">
            <a:avLst/>
          </a:prstGeom>
        </p:spPr>
      </p:pic>
      <p:pic>
        <p:nvPicPr>
          <p:cNvPr id="7" name="6 Imagen" descr="cerrado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4365104"/>
            <a:ext cx="2167508" cy="1442378"/>
          </a:xfrm>
          <a:prstGeom prst="rect">
            <a:avLst/>
          </a:prstGeom>
        </p:spPr>
      </p:pic>
      <p:pic>
        <p:nvPicPr>
          <p:cNvPr id="8" name="7 Imagen" descr="CERRADOS 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1720" y="2780928"/>
            <a:ext cx="2164080" cy="1356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Aseo del parqueadero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s-ES_tradnl" dirty="0" smtClean="0"/>
              <a:t>Todo propietario y/o usuario de vehículos, al ser avisado de que está botando gasolina o aceite, deberá hacerlo reparar inmediatamente, siendo responsable de todo prejuicio por su negligencia.</a:t>
            </a:r>
            <a:endParaRPr lang="es-CO" dirty="0" smtClean="0"/>
          </a:p>
          <a:p>
            <a:pPr lvl="0"/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O" dirty="0" smtClean="0"/>
              <a:t>No aceite quemado</a:t>
            </a:r>
          </a:p>
          <a:p>
            <a:r>
              <a:rPr lang="es-CO" dirty="0" smtClean="0"/>
              <a:t>Aseo</a:t>
            </a:r>
          </a:p>
          <a:p>
            <a:pPr>
              <a:buNone/>
            </a:pPr>
            <a:endParaRPr lang="es-CO" dirty="0"/>
          </a:p>
        </p:txBody>
      </p:sp>
      <p:pic>
        <p:nvPicPr>
          <p:cNvPr id="5" name="4 Imagen" descr="acei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132855"/>
            <a:ext cx="2117596" cy="1586153"/>
          </a:xfrm>
          <a:prstGeom prst="rect">
            <a:avLst/>
          </a:prstGeom>
        </p:spPr>
      </p:pic>
      <p:pic>
        <p:nvPicPr>
          <p:cNvPr id="6" name="5 Imagen" descr="aceit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2351" y="3789040"/>
            <a:ext cx="2114957" cy="158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Informar daños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/>
            <a:r>
              <a:rPr lang="es-ES_tradnl" dirty="0" smtClean="0"/>
              <a:t>Cualquier daño causado por uno de los usuarios cualquiera de los vehículos, debe ser reportado inmediatamente a la administración, quien según las circunstancias deberá avisar a las autoridades correspondientes.</a:t>
            </a:r>
            <a:endParaRPr lang="es-CO" dirty="0" smtClean="0"/>
          </a:p>
          <a:p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O" dirty="0" smtClean="0"/>
              <a:t>Rayones</a:t>
            </a:r>
          </a:p>
          <a:p>
            <a:r>
              <a:rPr lang="es-CO" dirty="0" smtClean="0"/>
              <a:t>Golpes etc.</a:t>
            </a:r>
            <a:endParaRPr lang="es-CO" dirty="0"/>
          </a:p>
        </p:txBody>
      </p:sp>
      <p:pic>
        <p:nvPicPr>
          <p:cNvPr id="5" name="4 Imagen" descr="dañ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132856"/>
            <a:ext cx="2304256" cy="1533378"/>
          </a:xfrm>
          <a:prstGeom prst="rect">
            <a:avLst/>
          </a:prstGeom>
        </p:spPr>
      </p:pic>
      <p:pic>
        <p:nvPicPr>
          <p:cNvPr id="6" name="5 Imagen" descr="daños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3933055"/>
            <a:ext cx="2232248" cy="16720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08104" y="908720"/>
            <a:ext cx="2971800" cy="91440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Lavado de vehículos y motos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/>
            <a:r>
              <a:rPr lang="es-ES_tradnl" dirty="0" smtClean="0"/>
              <a:t>Está totalmente prohibido el lavado y aspirado de los vehículos en los parqueaderos.</a:t>
            </a:r>
            <a:endParaRPr lang="es-CO" dirty="0" smtClean="0"/>
          </a:p>
          <a:p>
            <a:endParaRPr lang="es-CO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O" dirty="0" smtClean="0"/>
              <a:t>Lavado</a:t>
            </a:r>
          </a:p>
          <a:p>
            <a:pPr>
              <a:buNone/>
            </a:pPr>
            <a:endParaRPr lang="es-CO" dirty="0"/>
          </a:p>
        </p:txBody>
      </p:sp>
      <p:pic>
        <p:nvPicPr>
          <p:cNvPr id="5" name="4 Imagen" descr="lavado de vehicul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844824"/>
            <a:ext cx="2592288" cy="1851634"/>
          </a:xfrm>
          <a:prstGeom prst="rect">
            <a:avLst/>
          </a:prstGeom>
        </p:spPr>
      </p:pic>
      <p:pic>
        <p:nvPicPr>
          <p:cNvPr id="6" name="5 Imagen" descr="lavado mot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3933055"/>
            <a:ext cx="2520280" cy="18877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47248" cy="4824536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/>
              <a:t>Recuerde el pago que usted realiza es por mantenimiento del parqueadero.</a:t>
            </a:r>
            <a:br>
              <a:rPr lang="es-CO" dirty="0" smtClean="0"/>
            </a:br>
            <a:r>
              <a:rPr lang="es-CO" dirty="0" smtClean="0"/>
              <a:t>La Administración no se hace responsable por daños a los vehículos o perdida de objetos, solamente realiza el acompañamiento de cualquier reclamo ante la empresa de vigilancia o ante los responsables  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</TotalTime>
  <Words>234</Words>
  <Application>Microsoft Office PowerPoint</Application>
  <PresentationFormat>Presentación en pantalla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Aspecto</vt:lpstr>
      <vt:lpstr>Normas para uso de parqueaderos</vt:lpstr>
      <vt:lpstr>ESTAR A PAZ Y SALVO</vt:lpstr>
      <vt:lpstr>MAL PARQUEADO</vt:lpstr>
      <vt:lpstr>MANTENIMIENTO</vt:lpstr>
      <vt:lpstr>CERRADOS</vt:lpstr>
      <vt:lpstr>Aseo del parqueadero</vt:lpstr>
      <vt:lpstr>Informar daños</vt:lpstr>
      <vt:lpstr>  Lavado de vehículos y motos </vt:lpstr>
      <vt:lpstr>Recuerde el pago que usted realiza es por mantenimiento del parqueadero. La Administración no se hace responsable por daños a los vehículos o perdida de objetos, solamente realiza el acompañamiento de cualquier reclamo ante la empresa de vigilancia o ante los responsables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Normas para uso de parqueaderos</dc:title>
  <dc:creator>Vai</dc:creator>
  <cp:lastModifiedBy>Vai</cp:lastModifiedBy>
  <cp:revision>8</cp:revision>
  <dcterms:created xsi:type="dcterms:W3CDTF">2015-05-14T18:31:14Z</dcterms:created>
  <dcterms:modified xsi:type="dcterms:W3CDTF">2015-05-14T19:13:46Z</dcterms:modified>
</cp:coreProperties>
</file>